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0" r:id="rId3"/>
    <p:sldId id="259" r:id="rId4"/>
    <p:sldId id="258" r:id="rId5"/>
    <p:sldId id="261" r:id="rId6"/>
    <p:sldId id="266" r:id="rId7"/>
    <p:sldId id="265" r:id="rId8"/>
    <p:sldId id="264" r:id="rId9"/>
    <p:sldId id="263" r:id="rId10"/>
    <p:sldId id="270" r:id="rId11"/>
    <p:sldId id="268" r:id="rId12"/>
    <p:sldId id="269" r:id="rId13"/>
    <p:sldId id="271" r:id="rId14"/>
    <p:sldId id="262" r:id="rId15"/>
    <p:sldId id="27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5T06:00:05.285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  <inkml:brush xml:id="br1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99 197</inkml:trace>
  <inkml:trace contextRef="#ctx0" brushRef="#br1" timeOffset="13960.42">262 1</inkml:trace>
  <inkml:trace contextRef="#ctx0" brushRef="#br1" timeOffset="22028.21">1 1,'1695'0,"-1690"0,0 0,1 0,-1 1,0-1,0 1,-1 0,1 0,0 1,0 0,0 0,-1 0,1 0,-1 0,3 3,-4-2,0-1,-1 1,0 0,0 0,0 0,0 0,0 0,0 1,-1-1,0 1,1-1,-1 0,-1 1,1 0,0-1,-1 1,0 0,0-1,0 1,0 2,-2 8,0 0,0-1,-2 1,1-1,-2 0,0 0,0 0,-1-1,-1 1,5-10,-1 0,0 1,0-1,0 0,-1-1,1 1,-1 0,0-1,1 0,-1 0,0 0,0-1,0 1,0-1,-1 0,1 0,0 0,-4 0,-12 0,0 0,0-1,-13-2,8 1,-6 0,-33-2,0 2,0 4,-56 8,54-1,-7-4,1 1,45-3,1 2,-1 0,-14 7,12-3,0-2,-16 1,-1 1,0 1,-25 11,18-6,21-10,1-1,-1-1,0-1,0-3,0 0,-13-3,-31 1,34 3,29 0,1 0,-1-1,0 0,0-1,0-1,0 0,-11-3,21 3,1 1,-1 0,1 0,0-1,-1 1,1-1,0 0,0 0,0 0,0 0,0 0,1 0,-1 0,0-1,1 1,0-1,-1-1,0-2,0 1,1-1,-1 1,1-1,1 0,-1 0,1 1,0-6,2-3,-1-1,2 1,0-1,1 1,0 0,4-8,-5 15,0 0,1-1,-1 1,1 1,1-1,-1 0,1 1,0 0,1 0,-1 1,1 0,0 0,0 0,1 0,0 1,0 0,0 1,0-1,0 1,1 1,-1-1,1 1,-1 1,1-1,0 2,0-1,0 1,0 0,18 0,0 1,1 1,-1 1,0 2,21 6,5-2,-40-8,-1 1,1 0,-1 1,0 0,0 0,0 2,1 0,6 4,0 0,0-1,6 1,0-2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C7B53-DC9D-46BF-8488-FAF26F1418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705E5B-A267-4CAA-89A8-C3B8F6ABB9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5D4A23-221D-4E8F-8052-175127D4B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CB910-F891-42CF-A1E8-0DABF7B3AAE3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F0B5EB-D1BE-4B7B-AA9E-C2EBF6A2D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B35B8B-1D14-4BD7-9439-F0A49C5E9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834F2-BF54-49CA-A375-0FB41219A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15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D03B7-FF85-4DE8-A122-CA46D534B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211C90-6C03-4CF0-A341-5847A6572B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354CA9-ED91-431A-A486-2AB22BDB1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CB910-F891-42CF-A1E8-0DABF7B3AAE3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653DE5-19BE-4B19-99C8-552343046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B24EFA-76F5-48DE-B9FC-518BAA955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834F2-BF54-49CA-A375-0FB41219A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701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62F62A1-1A48-4388-95BE-AD2D615CF8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33F7C6-BE0A-4781-A5FA-AB86388552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5C65D7-7574-4968-BDA6-CECB2C21A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CB910-F891-42CF-A1E8-0DABF7B3AAE3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A9DE74-0FF3-402E-871A-AFF4DB092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932A26-603A-4ECF-BA5E-2405958E5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834F2-BF54-49CA-A375-0FB41219A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259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653CA-281C-408B-95EF-43FBC0D5E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A7AE2B-10C0-414F-8679-9F5AA579DF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982D09-5971-4DA4-9B02-8A9863A17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CB910-F891-42CF-A1E8-0DABF7B3AAE3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855879-76B1-4F09-92F3-B308EFC29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7E5917-3605-411F-893C-17764C325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834F2-BF54-49CA-A375-0FB41219A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503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2E228-F5C1-47EC-8FB0-83934C322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FBC03D-118B-4A8A-9F36-BD49E196EF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116CD9-0673-46D6-BE22-CFDE6B0E4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CB910-F891-42CF-A1E8-0DABF7B3AAE3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C3AA23-9430-4C37-B405-91506AED0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DADB4D-F3D9-4495-8E4D-EBB26DDC3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834F2-BF54-49CA-A375-0FB41219A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554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C3DA2-676C-4025-BD98-AA734249F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FBAAD1-DEC8-4780-83D4-E07AEFD8E0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CCBBB8-C5EB-44D5-BD12-AF7EC56B5D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73B369-F2FC-4F8B-AD88-275E7B613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CB910-F891-42CF-A1E8-0DABF7B3AAE3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D9E0BE-9242-4CEF-A15B-1EB8067EF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8B2575-C4A5-4C10-A011-BE178AB68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834F2-BF54-49CA-A375-0FB41219A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108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43EF5-D4D3-490C-8184-2AC775056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FC5AF6-8857-4FB3-A75C-45274427B2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CE3708-E039-48F1-8951-9C0F9F8830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B7C1AB-1400-440D-878E-2E85E6CA98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614130-B906-4E0F-BA10-D289A762FE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345E4C-D100-429D-9466-DF9F64F57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CB910-F891-42CF-A1E8-0DABF7B3AAE3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48B4C3-A633-453E-8DF3-424853ACE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1B68EA-2414-448D-A11F-67A5F145E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834F2-BF54-49CA-A375-0FB41219A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67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B1850-F49B-4944-9600-51A67D307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A16E65-C37E-4EA5-B830-B703B9607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CB910-F891-42CF-A1E8-0DABF7B3AAE3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27835E-FA77-4012-A2E3-1B346A8DA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79365D-2F1C-49A6-8A44-AA00F182B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834F2-BF54-49CA-A375-0FB41219A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177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CCD7D5-A3DA-4468-B840-43B193CA0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CB910-F891-42CF-A1E8-0DABF7B3AAE3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3C9BA0-16F3-454E-803F-BEFBCB6B7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7FF6AB-E18E-49AB-8BA8-CE802851A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834F2-BF54-49CA-A375-0FB41219A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580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1A59B-FDC0-45D4-B1E4-14C1F2062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F71516-FEB5-4CA6-B2FC-DCD44E283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FCA259-ABEB-4F99-8C4A-4A8CA69CDA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4D4D3A-B5B1-4E0C-8AD9-76B8FD0D1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CB910-F891-42CF-A1E8-0DABF7B3AAE3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5E9C6C-B468-485B-9984-FC7E3C36A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AADA78-79F6-47FD-A6C3-6393779B7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834F2-BF54-49CA-A375-0FB41219A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931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A9DBC-5861-430F-B500-B5BAD73F0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E12772-A204-46BB-B953-882E3A8259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E70940-8E67-4AE9-8902-940B95864D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B70729-ACA0-4D3A-A14F-06E72D0AA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CB910-F891-42CF-A1E8-0DABF7B3AAE3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09B080-3FD5-40F8-A4BB-4BAC90F77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448E9E-BB3B-443D-9FA2-25BAAF9EC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834F2-BF54-49CA-A375-0FB41219A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196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742CBE-9493-489D-B2D8-F8A01840F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B3F701-8BCD-4526-B457-3F1F554898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D73898-855A-42FE-A9E9-4E5297B129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CB910-F891-42CF-A1E8-0DABF7B3AAE3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3C1954-87F0-4248-9FD3-885BF56921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A2F0CE-6751-4ED1-850D-352E18F366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3834F2-BF54-49CA-A375-0FB41219A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229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lobalforestwatch.org/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904A4-C271-4D8C-8EEE-23BE2B79B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SMART Connect Option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FD94091-CB5F-4270-9C3C-54B6A250F2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3650" y="1690688"/>
            <a:ext cx="5772150" cy="3416320"/>
          </a:xfrm>
          <a:prstGeom prst="rect">
            <a:avLst/>
          </a:prstGeom>
          <a:solidFill>
            <a:srgbClr val="F8F8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>
                <a:solidFill>
                  <a:srgbClr val="1D1C1D"/>
                </a:solidFill>
                <a:latin typeface="Slack-Lato"/>
              </a:rPr>
              <a:t>1.    Create an account or login using google/</a:t>
            </a:r>
            <a:r>
              <a:rPr lang="en-US" altLang="en-US" dirty="0" err="1">
                <a:solidFill>
                  <a:srgbClr val="1D1C1D"/>
                </a:solidFill>
                <a:latin typeface="Slack-Lato"/>
              </a:rPr>
              <a:t>facebook</a:t>
            </a:r>
            <a:r>
              <a:rPr lang="en-US" altLang="en-US" dirty="0">
                <a:solidFill>
                  <a:srgbClr val="1D1C1D"/>
                </a:solidFill>
                <a:latin typeface="Slack-Lato"/>
              </a:rPr>
              <a:t> </a:t>
            </a:r>
            <a:r>
              <a:rPr lang="en-US" altLang="en-US" dirty="0" err="1">
                <a:solidFill>
                  <a:srgbClr val="1D1C1D"/>
                </a:solidFill>
                <a:latin typeface="Slack-Lato"/>
              </a:rPr>
              <a:t>here:</a:t>
            </a:r>
            <a:r>
              <a:rPr lang="en-US" altLang="en-US" dirty="0" err="1">
                <a:latin typeface="Slack-Lato"/>
                <a:hlinkClick r:id="rId2"/>
              </a:rPr>
              <a:t>https</a:t>
            </a:r>
            <a:r>
              <a:rPr lang="en-US" altLang="en-US" dirty="0">
                <a:latin typeface="Slack-Lato"/>
                <a:hlinkClick r:id="rId2"/>
              </a:rPr>
              <a:t>://www.globalforestwatch.org</a:t>
            </a:r>
            <a:b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lang="en-US" altLang="en-US" dirty="0">
                <a:solidFill>
                  <a:srgbClr val="1D1C1D"/>
                </a:solidFill>
                <a:latin typeface="Slack-Lato"/>
              </a:rPr>
              <a:t>2.    Under "My GFW" select "My Subscriptions" and the "subscribe" button.</a:t>
            </a:r>
            <a:b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lang="en-US" altLang="en-US" dirty="0">
                <a:solidFill>
                  <a:srgbClr val="1D1C1D"/>
                </a:solidFill>
                <a:latin typeface="Slack-Lato"/>
              </a:rPr>
              <a:t>3.    Select or Draw an area of interest</a:t>
            </a:r>
            <a:b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lang="en-US" altLang="en-US" dirty="0">
                <a:solidFill>
                  <a:srgbClr val="1D1C1D"/>
                </a:solidFill>
                <a:latin typeface="Slack-Lato"/>
              </a:rPr>
              <a:t>4.    Select Glad, VIIRS (or both) - these are the services we have tested and support</a:t>
            </a:r>
            <a:b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lang="en-US" altLang="en-US" dirty="0">
                <a:solidFill>
                  <a:srgbClr val="1D1C1D"/>
                </a:solidFill>
                <a:latin typeface="Slack-Lato"/>
              </a:rPr>
              <a:t>5.    Copy the URL you created on the Connect settings page into the field called, "URL(webhook)" and leave the email field blank.</a:t>
            </a:r>
            <a:b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lang="en-US" altLang="en-US" dirty="0">
                <a:solidFill>
                  <a:srgbClr val="1D1C1D"/>
                </a:solidFill>
                <a:latin typeface="Slack-Lato"/>
              </a:rPr>
              <a:t>6.    Press Subscribe to complete the process.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lang="en-US" altLang="en-US" sz="32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007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862BE6-97E2-4116-87F6-AAC778DA15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132"/>
            <a:ext cx="12192000" cy="663373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5B39C90-EA66-49CC-9D47-627759BB8EC5}"/>
              </a:ext>
            </a:extLst>
          </p:cNvPr>
          <p:cNvSpPr/>
          <p:nvPr/>
        </p:nvSpPr>
        <p:spPr>
          <a:xfrm>
            <a:off x="0" y="4183184"/>
            <a:ext cx="444012" cy="33020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C2EA59C0-6A7D-47B6-A538-95B65FCB2741}"/>
                  </a:ext>
                </a:extLst>
              </p14:cNvPr>
              <p14:cNvContentPartPr/>
              <p14:nvPr/>
            </p14:nvContentPartPr>
            <p14:xfrm>
              <a:off x="9014529" y="2554902"/>
              <a:ext cx="647640" cy="1548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C2EA59C0-6A7D-47B6-A538-95B65FCB274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951889" y="2492262"/>
                <a:ext cx="773280" cy="280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26345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3B4CCD9-DB72-4BB6-81EC-9EC010DB10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994"/>
            <a:ext cx="12192000" cy="6698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3745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70D33B0-39BC-440A-9FB0-34E477664F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3" y="0"/>
            <a:ext cx="12141513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05DAE4C-9DE7-4490-9B70-45894AF6457F}"/>
              </a:ext>
            </a:extLst>
          </p:cNvPr>
          <p:cNvSpPr/>
          <p:nvPr/>
        </p:nvSpPr>
        <p:spPr>
          <a:xfrm>
            <a:off x="25242" y="4687277"/>
            <a:ext cx="2307649" cy="4357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977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F01DB4-17B7-4AE7-8E7B-A4EC33421F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73" t="9230" r="37116" b="5300"/>
          <a:stretch/>
        </p:blipFill>
        <p:spPr>
          <a:xfrm>
            <a:off x="3739663" y="633046"/>
            <a:ext cx="3927230" cy="58615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B1B908D-BFAE-4774-99E9-BC004D0C41C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1" t="79145" r="25684" b="17607"/>
          <a:stretch/>
        </p:blipFill>
        <p:spPr>
          <a:xfrm>
            <a:off x="4712676" y="4900246"/>
            <a:ext cx="5037232" cy="152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C2C5B6B-53CF-45B2-9831-5D1841F3AD8E}"/>
              </a:ext>
            </a:extLst>
          </p:cNvPr>
          <p:cNvSpPr txBox="1"/>
          <p:nvPr/>
        </p:nvSpPr>
        <p:spPr>
          <a:xfrm>
            <a:off x="797169" y="1242646"/>
            <a:ext cx="17467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Copy created webhook from SMART Connect into the Webhook box</a:t>
            </a:r>
          </a:p>
        </p:txBody>
      </p:sp>
    </p:spTree>
    <p:extLst>
      <p:ext uri="{BB962C8B-B14F-4D97-AF65-F5344CB8AC3E}">
        <p14:creationId xmlns:p14="http://schemas.microsoft.com/office/powerpoint/2010/main" val="42252949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862BE6-97E2-4116-87F6-AAC778DA15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132"/>
            <a:ext cx="12192000" cy="663373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F695C6F-E7FD-44F4-B4EC-2BB98DB33CE1}"/>
              </a:ext>
            </a:extLst>
          </p:cNvPr>
          <p:cNvSpPr/>
          <p:nvPr/>
        </p:nvSpPr>
        <p:spPr>
          <a:xfrm>
            <a:off x="8653427" y="2412999"/>
            <a:ext cx="1557373" cy="40053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535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2730F-996A-47E3-9331-494132164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SMART – GLAD Desktop Connection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763C5F-E245-4968-803F-5FA62CBC73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Insert </a:t>
            </a:r>
            <a:r>
              <a:rPr lang="en-US"/>
              <a:t>the URL for </a:t>
            </a:r>
            <a:r>
              <a:rPr lang="en-US" dirty="0"/>
              <a:t>your own Connect instance here</a:t>
            </a:r>
          </a:p>
        </p:txBody>
      </p:sp>
    </p:spTree>
    <p:extLst>
      <p:ext uri="{BB962C8B-B14F-4D97-AF65-F5344CB8AC3E}">
        <p14:creationId xmlns:p14="http://schemas.microsoft.com/office/powerpoint/2010/main" val="3012102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E4F356B-2512-497F-9927-7CE4480876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3914"/>
            <a:ext cx="12192000" cy="495017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34D60B8-CFAF-4E6A-983B-4210D946EE82}"/>
              </a:ext>
            </a:extLst>
          </p:cNvPr>
          <p:cNvSpPr/>
          <p:nvPr/>
        </p:nvSpPr>
        <p:spPr>
          <a:xfrm>
            <a:off x="10947400" y="1009650"/>
            <a:ext cx="596900" cy="3429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831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6CDEA5A-C455-4D93-86F4-3F9A96A031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0093"/>
            <a:ext cx="12192000" cy="543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242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85D0EC6-B464-4DF7-B50B-4C0CBF3FE2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0511"/>
            <a:ext cx="12192000" cy="441697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ECEB9A9-A93F-4195-9C30-E4267C1509D5}"/>
              </a:ext>
            </a:extLst>
          </p:cNvPr>
          <p:cNvSpPr/>
          <p:nvPr/>
        </p:nvSpPr>
        <p:spPr>
          <a:xfrm>
            <a:off x="10306050" y="1651000"/>
            <a:ext cx="863600" cy="3429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861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C05DA14-DC3F-45AD-A5CD-88889C8718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6"/>
          <a:stretch/>
        </p:blipFill>
        <p:spPr>
          <a:xfrm>
            <a:off x="1163914" y="0"/>
            <a:ext cx="9864172" cy="6400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131A854-E06E-4A61-928A-7C3DD8AC7747}"/>
              </a:ext>
            </a:extLst>
          </p:cNvPr>
          <p:cNvSpPr/>
          <p:nvPr/>
        </p:nvSpPr>
        <p:spPr>
          <a:xfrm>
            <a:off x="1736480" y="1934309"/>
            <a:ext cx="1792166" cy="35169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E5C0E67-1B86-475F-AFA8-1D449F4447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8" t="94871" r="74720"/>
          <a:stretch/>
        </p:blipFill>
        <p:spPr>
          <a:xfrm>
            <a:off x="1829531" y="3065585"/>
            <a:ext cx="2191483" cy="479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296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072790-A974-426A-A62B-0DF799F1ED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823" y="0"/>
            <a:ext cx="93523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910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1DB27D-6C6B-46B6-9189-884C4D53F4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2" t="8889" r="12307" b="6666"/>
          <a:stretch/>
        </p:blipFill>
        <p:spPr>
          <a:xfrm>
            <a:off x="1125415" y="609600"/>
            <a:ext cx="9566032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531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93C354-51A8-490E-A980-A26092E6E3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96" t="9743" r="17404" b="4615"/>
          <a:stretch/>
        </p:blipFill>
        <p:spPr>
          <a:xfrm>
            <a:off x="2145322" y="668215"/>
            <a:ext cx="7924801" cy="5873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654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F01DB4-17B7-4AE7-8E7B-A4EC33421F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73" t="9230" r="37116" b="5300"/>
          <a:stretch/>
        </p:blipFill>
        <p:spPr>
          <a:xfrm>
            <a:off x="3739663" y="633046"/>
            <a:ext cx="3927230" cy="586153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1932419-E1D1-4F0B-B66B-7FBBBBB47AC3}"/>
              </a:ext>
            </a:extLst>
          </p:cNvPr>
          <p:cNvSpPr/>
          <p:nvPr/>
        </p:nvSpPr>
        <p:spPr>
          <a:xfrm>
            <a:off x="4596912" y="4675554"/>
            <a:ext cx="1499088" cy="4357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28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138</Words>
  <Application>Microsoft Office PowerPoint</Application>
  <PresentationFormat>Widescreen</PresentationFormat>
  <Paragraphs>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Slack-Lato</vt:lpstr>
      <vt:lpstr>Office Theme</vt:lpstr>
      <vt:lpstr>SMART Connect Option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SMART – GLAD Desktop Connection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SMART – GFW GLAD Integration Manual</dc:title>
  <dc:creator>Liz Bourgault</dc:creator>
  <cp:lastModifiedBy>Matt Hron</cp:lastModifiedBy>
  <cp:revision>12</cp:revision>
  <dcterms:created xsi:type="dcterms:W3CDTF">2019-11-15T05:36:52Z</dcterms:created>
  <dcterms:modified xsi:type="dcterms:W3CDTF">2022-04-21T20:59:17Z</dcterms:modified>
</cp:coreProperties>
</file>